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042FA-40CC-4195-A39E-67FBEE94C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49396F-96EF-4366-8074-76CAE8FB89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FE513-13C0-4C29-BA1D-2BEE99971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918DB-5FE1-4F79-92C8-D244B35C8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594E4-89D1-4E80-84FF-E00190F2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33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6839D-169A-4C0C-B765-9ED4BC146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FF10F-D03F-433D-A1D6-1F2928A0DC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EE741-51C9-4765-ADA8-B64F0D2E2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758D5-0AFE-4856-BC57-4A6311497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BC74-F90D-441C-8410-D0520CC0C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53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CA57C0-D056-429F-A3A7-D8DB8CDDD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E57A4-8C3C-4F2F-9612-125B769C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7B102-9127-4990-B82C-20D221E85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721C0-4E42-4BD8-8335-D3D92BF65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459F1-7DC1-4724-B470-60AD5227B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23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5BDD5-0838-43BD-B16B-6A55C6226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A4289-1929-4122-B07B-04C6105AF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4EEEC-84D9-4FF1-9B11-B28110C3D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DA504-0D02-4370-858B-200A52ED1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D5AA2-F53D-4185-813E-9A0523B0A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4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5AEDC-72EB-4969-8C7A-0293EE9E3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C3653-513F-49FE-9412-764053260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B5725-EC21-4822-98E2-E001CA690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221C8-E20D-41CC-BCC8-37A855DBB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BC436-F470-47E6-87C0-89A388091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41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B4E03-D158-4849-BAD2-9BF8C32A2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78ED6-4C12-415A-AB71-D22B17D1D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C433E-2BDD-4506-BF0E-5B27CDF3D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7EA31-5748-4BDB-9866-F97256DBA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67A66-C2D3-4828-943D-23A1DE53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A4873-3660-4D45-874C-C35CB0E3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84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655BD-5F3F-4709-81CA-1A8567B5D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DBA35-2160-4D81-A8DC-CBE41C6B9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3550C-D64E-461D-AFD2-CBD7822F3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3636D7-1A42-4167-B2EA-2272AD463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99AE69-AF4A-4C72-AE35-C6E78DD28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D53633-308E-47DF-A374-4B0EF2FD5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DFD104-4EBE-4580-B608-0A59B16B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3F28DB-D02A-4558-907D-06244F343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510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33E2F-F16E-41CA-8AE5-5968147B8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5D1368-1B89-4FE5-8700-E56F6E96F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4FE48F-F163-4406-82A3-35609321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26750-12AF-41EF-8208-6F9DE2E59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02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1BAF7-4EED-4606-A21B-4F435160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0DF003-A4E0-4267-83A6-E90435D6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BF475A-E93E-49F3-8549-68ECD671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48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1E9A-F89A-463B-8A52-CBEBE7F66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DD5FE-512C-47AD-B067-2EB6A82F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815763-4CA4-4D28-830E-B0B5AE5D2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0A490-551E-49F0-BCBE-D44955828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9DA8AD-4D01-49F3-A452-EA915C48A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D3D02-2C10-4A51-AF4F-479EDA6DD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9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D133C-DF30-4A6C-9011-78C9A6405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27D67D-E0AE-4F3F-B686-08CE385530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D28A5-C0F9-4744-8218-DB1832F8D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437FFA-CD71-4A4D-AD9D-EEBBF4AD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7755F-38AE-4147-B967-B032F3562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2FCB98-7376-4703-B165-6423A5D43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428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291884-557E-4865-AF20-54851C4B3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39BD8-60A6-4E88-B61C-572D1D042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42446-4AB0-4F47-A631-2F812480A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B4864-8C9A-4861-AA82-5A5C242B676D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8D4E6-3B7E-4FF4-AEFD-B19303E4EE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776AC-0AB8-4889-987B-B7E17E0235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334E7-8F25-42E3-A7C8-994186C8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37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B1875AF-590B-4807-A092-A5E9AF7F7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938" y="755373"/>
            <a:ext cx="10663419" cy="523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563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6E7CD93-4FD8-4192-AC84-B0AD534098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47" y="689113"/>
            <a:ext cx="11565940" cy="510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302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5BC8F66-1784-4D55-B5D8-3849320A1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05" y="768626"/>
            <a:ext cx="11518417" cy="519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15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DA53D7-6E61-4D6C-8930-2BE180657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136" y="1073426"/>
            <a:ext cx="10667068" cy="4770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1139A5-99BF-4740-ADE2-6AA6AC6968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599" y="658239"/>
            <a:ext cx="10596017" cy="4994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997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CD346B6-7411-4DDD-9ADE-67ABE00FE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062" y="938980"/>
            <a:ext cx="10883574" cy="5024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18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96FBF40-DDAA-4D69-93F1-7E43C1ADE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26" y="533137"/>
            <a:ext cx="10487104" cy="558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942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0CED438-B031-4781-8DC9-A73096304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88" y="463826"/>
            <a:ext cx="11209325" cy="507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07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23CA031-C7D6-4EDD-84C7-342028BF5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356" y="477078"/>
            <a:ext cx="11632095" cy="545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10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A51D24F-1511-44AC-B345-7CA84C3001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09" y="443852"/>
            <a:ext cx="11423348" cy="5466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367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4656694-6BE8-4839-87B2-B2BA8BA16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374" y="1049208"/>
            <a:ext cx="11160810" cy="5166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754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4DEC31-EC08-471F-BE22-10CA126FF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050" y="702364"/>
            <a:ext cx="11510935" cy="519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27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3EB5533-CF47-4F10-958E-D3B24BD50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857" y="1033669"/>
            <a:ext cx="11168351" cy="496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900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C3DE61C-7748-4AFE-A8B5-8824AFBEC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057" y="1099930"/>
            <a:ext cx="11867535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920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Maxine Harrington</dc:creator>
  <cp:lastModifiedBy>JUSTINE HITCHCOCK</cp:lastModifiedBy>
  <cp:revision>5</cp:revision>
  <dcterms:created xsi:type="dcterms:W3CDTF">2023-01-12T12:51:46Z</dcterms:created>
  <dcterms:modified xsi:type="dcterms:W3CDTF">2023-01-17T15:36:15Z</dcterms:modified>
</cp:coreProperties>
</file>